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6" d="100"/>
          <a:sy n="136" d="100"/>
        </p:scale>
        <p:origin x="-894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?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?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E4KiNmdi0YxiM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uXG6ksha7oCZw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aQU4TnUx_HsMPCbK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3e-nd6_pvJyvr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beJJmACfNLeLjWpT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4LfR9-h_MaZnR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4LfR9-h_MaZnS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i5lkhm1idHwncl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PVQh_cLm28i2h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RPJD6sIXSSWyw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SBHnwms2mKvfF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X-WrS6JFMohPOO9Z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OahV47wy9jUIC2PB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YOiKfAwPsu1_qSnA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Y224ejpwPfEqwALR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RLZlFqApho6SHV-VBJ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(16:9)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Dipanjan Sarkar</cp:lastModifiedBy>
  <cp:revision>2</cp:revision>
  <dcterms:created xsi:type="dcterms:W3CDTF">2018-11-15T09:18:20Z</dcterms:created>
  <dcterms:modified xsi:type="dcterms:W3CDTF">2018-11-15T09:20:50Z</dcterms:modified>
</cp:coreProperties>
</file>